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60" r:id="rId4"/>
    <p:sldId id="257" r:id="rId5"/>
    <p:sldId id="258" r:id="rId6"/>
    <p:sldId id="259" r:id="rId7"/>
    <p:sldId id="261" r:id="rId8"/>
    <p:sldId id="262" r:id="rId9"/>
    <p:sldId id="265" r:id="rId10"/>
    <p:sldId id="263" r:id="rId11"/>
    <p:sldId id="264" r:id="rId12"/>
    <p:sldId id="267" r:id="rId13"/>
    <p:sldId id="266" r:id="rId14"/>
    <p:sldId id="268" r:id="rId15"/>
    <p:sldId id="269" r:id="rId16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93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5839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4416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6163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3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705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8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779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4352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352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53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490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881" y="2130425"/>
            <a:ext cx="8641846" cy="1470025"/>
          </a:xfrm>
        </p:spPr>
        <p:txBody>
          <a:bodyPr>
            <a:noAutofit/>
          </a:bodyPr>
          <a:lstStyle/>
          <a:p>
            <a:pPr algn="l"/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Analyse des programmes 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électoraux</a:t>
            </a:r>
            <a:b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de la présidentielle 2012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b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avec 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le package « </a:t>
            </a:r>
            <a:r>
              <a:rPr lang="fr-FR" b="1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tm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 »</a:t>
            </a:r>
            <a:endParaRPr lang="fr-FR" b="1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0881" y="4101033"/>
            <a:ext cx="6400800" cy="1752600"/>
          </a:xfrm>
        </p:spPr>
        <p:txBody>
          <a:bodyPr/>
          <a:lstStyle/>
          <a:p>
            <a:pPr algn="l"/>
            <a:r>
              <a:rPr lang="fr-FR" dirty="0" smtClean="0"/>
              <a:t>François </a:t>
            </a:r>
            <a:r>
              <a:rPr lang="fr-FR" dirty="0" err="1" smtClean="0"/>
              <a:t>Guillem</a:t>
            </a:r>
            <a:endParaRPr lang="fr-FR" dirty="0" smtClean="0"/>
          </a:p>
          <a:p>
            <a:pPr algn="l"/>
            <a:r>
              <a:rPr lang="fr-FR" dirty="0" err="1" smtClean="0"/>
              <a:t>fguillem@ludostat.fr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5867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words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81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ous-titre 3"/>
          <p:cNvSpPr>
            <a:spLocks noGrp="1"/>
          </p:cNvSpPr>
          <p:nvPr>
            <p:ph type="subTitle" idx="4294967295"/>
          </p:nvPr>
        </p:nvSpPr>
        <p:spPr>
          <a:xfrm>
            <a:off x="0" y="3886200"/>
            <a:ext cx="6400800" cy="1752600"/>
          </a:xfrm>
        </p:spPr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786878" y="2459504"/>
            <a:ext cx="76755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Comment ces résultats varient si on ajoute les programmes du deuxième tour ?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62421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AH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32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07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words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77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54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P10007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Image 1" descr="P100074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296103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Veille de marché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514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/>
          <a:srcRect t="27511" b="16470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296103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Autoformation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665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l="16223" t="23245" r="18252" b="1096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71541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Réseautage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176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1077" y="2693988"/>
            <a:ext cx="8641846" cy="1470025"/>
          </a:xfrm>
        </p:spPr>
        <p:txBody>
          <a:bodyPr>
            <a:noAutofit/>
          </a:bodyPr>
          <a:lstStyle/>
          <a:p>
            <a:pPr algn="l"/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Peut-on utiliser des méthodes statistiques pour mieux comprendre le programme de chaque candidat ?</a:t>
            </a:r>
            <a:endParaRPr lang="fr-FR" b="1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950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ous-titre 3"/>
          <p:cNvSpPr>
            <a:spLocks noGrp="1"/>
          </p:cNvSpPr>
          <p:nvPr>
            <p:ph type="subTitle" idx="4294967295"/>
          </p:nvPr>
        </p:nvSpPr>
        <p:spPr>
          <a:xfrm>
            <a:off x="0" y="3886200"/>
            <a:ext cx="6400800" cy="1752600"/>
          </a:xfrm>
        </p:spPr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786878" y="997565"/>
            <a:ext cx="7675507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On a scanné les programmes de chaque 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candidat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Puis 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on les a converti en texte avec un logiciel 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d’OCR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Enfin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, on les importe et analyse dans R avec le package « </a:t>
            </a:r>
            <a:r>
              <a:rPr lang="fr-FR" sz="4000" b="1" dirty="0" err="1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tm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 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»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Script disponible sur </a:t>
            </a:r>
            <a:r>
              <a:rPr lang="fr-FR" sz="4000" b="1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Github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2409386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CAH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9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PCA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692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ir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78</Words>
  <Application>Microsoft Macintosh PowerPoint</Application>
  <PresentationFormat>Présentation à l'écran (4:3)</PresentationFormat>
  <Paragraphs>15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14</vt:i4>
      </vt:variant>
    </vt:vector>
  </HeadingPairs>
  <TitlesOfParts>
    <vt:vector size="16" baseType="lpstr">
      <vt:lpstr>Thème Office</vt:lpstr>
      <vt:lpstr>Noir</vt:lpstr>
      <vt:lpstr>Analyse des programmes électoraux de la présidentielle 2012  avec le package « tm »</vt:lpstr>
      <vt:lpstr>Présentation PowerPoint</vt:lpstr>
      <vt:lpstr>Présentation PowerPoint</vt:lpstr>
      <vt:lpstr>Présentation PowerPoint</vt:lpstr>
      <vt:lpstr>Présentation PowerPoint</vt:lpstr>
      <vt:lpstr>Peut-on utiliser des méthodes statistiques pour mieux comprendre le programme de chaque candidat 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LudoStat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des programmes électoraux</dc:title>
  <dc:creator>François GUILLEM</dc:creator>
  <cp:lastModifiedBy>François GUILLEM</cp:lastModifiedBy>
  <cp:revision>17</cp:revision>
  <dcterms:created xsi:type="dcterms:W3CDTF">2015-01-28T17:01:32Z</dcterms:created>
  <dcterms:modified xsi:type="dcterms:W3CDTF">2015-01-29T16:12:42Z</dcterms:modified>
</cp:coreProperties>
</file>

<file path=docProps/thumbnail.jpeg>
</file>